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0000FF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5F374-E9D2-4F1D-9B9E-DEB39AE925C1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D98746-D318-4056-A1B4-D47331569D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071" y="1556792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Вклад российских учёных и педагогов второй половины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– начала 20 века в развитие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49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Энтатион по убогой педагогике\pav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" y="548680"/>
            <a:ext cx="29523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5868" y="116632"/>
            <a:ext cx="60206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(1849-1936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российский физиолог,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автор учения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высшей нервной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деятельности, основатель крупнейшей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физиологической школы современности, новых подходов и методов физиологических исследований, академик АН СССР (1925; академик Петербургской АН с 1907, академик РАН с 1917). Т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руды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физиологии кровообращения и пищеварения (Нобелевская премия,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10.12.1904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Павлов с помощью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разработанного им метода условных рефлексов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установил, что в основе психической деятельности лежат физиологические процессы, происходящие в коре головного мозга.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Павловым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физиологии высшей нервной деятельности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(2-й сигнальной системы, типов нервной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системы, системности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больших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полушарий) повлияли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развитие физиологии, медицины, психологии и педагогики. </a:t>
            </a:r>
          </a:p>
        </p:txBody>
      </p:sp>
    </p:spTree>
    <p:extLst>
      <p:ext uri="{BB962C8B-B14F-4D97-AF65-F5344CB8AC3E}">
        <p14:creationId xmlns:p14="http://schemas.microsoft.com/office/powerpoint/2010/main" val="22510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езЭнтатион по убогой педагогике\sechenov_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10" y="1052736"/>
            <a:ext cx="30670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0269"/>
            <a:ext cx="604831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Михайлович Сеченов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(1829-1905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физиолог, учёный-энциклопедист, патологоанатом, гистолог, токсиколог, культуролог, антрополог, естествоиспытатель, химик, физико-химик, физик, биохимик, эволюционист, приборостроитель, военный инженер, педагог, публицист, гуманист, просветитель, философ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мыслитель-рационалист,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создатель физиологической школы; заслуженный ординарный профессор, член-корреспондент по биологическому разряду 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1869-1904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почётный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Императорской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Академии наук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Кавалер орденов Святого Станислава I степени, Святой Анны III степени, Святого равноапостольного Владимира III степени.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0730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одготовил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докторскую диссертацию «Материалы для будущей физиологии алкогольного опьянения», которую успешно защитил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1860 году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Медико-хирургической академии в Петербурге. В том же году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возглавил кафедру физиологии этой академии, где вскоре организовал физиологическую лабораторию — одну из первых в России.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курс лекций «О животном электричестве» в Медико-хирургической академии удостоен Демидовской премии Петербургской АН (1863). Покинув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1870 году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академию,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1871-76 годах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заведовал кафедрой физиологии в Новороссийском университете (Одесса);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1876-88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профессором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физиологии Петербургского университета,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также организовал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физиологическую лабораторию. Одновременно читал лекции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Бестужевских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высших женских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курсах.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1889 года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приват-доцент, с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1891 – профессор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физиологии Московского университета. 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1901 году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вышел в отставку, но продолжал экспериментальную работу, а также преподавательскую деятельность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Пречистенских курсах для рабочих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1903-04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86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76" y="0"/>
            <a:ext cx="9062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1889 года в Московском университете учёный прочёл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курс лекций по физиологии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стал основой обобщающего труда «Физиология нервных центров» (1891).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этой работе был осуществлён анализ различных нервных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явлений.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1894 году он публикует «Физиологические критерии для установки длины рабочего дня», а в 1901 — «Очерк рабочих движений человека». Существенный интерес представляет также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«Научная деятельность русских университетов по естествознанию за последнее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двадцатипятилетие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опубликованная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1883 году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Ещё в «Тезисах» к докторской диссертации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Сеченов выдвинул положение о своеобразии рефлексов, центры которых лежат в головном мозге, и ряд идей, способствовавших последующему изучению головного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мозга.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Париже Иван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Михайлович экспериментально проверил гипотезу о влиянии центров головного мозга на двигательную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активность. Статья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которой Сеченов описал явление центрального торможения, появилась в печати в 1866 году. </a:t>
            </a:r>
          </a:p>
        </p:txBody>
      </p:sp>
    </p:spTree>
    <p:extLst>
      <p:ext uri="{BB962C8B-B14F-4D97-AF65-F5344CB8AC3E}">
        <p14:creationId xmlns:p14="http://schemas.microsoft.com/office/powerpoint/2010/main" val="3968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Энтатион по убогой педагогике\Solovy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1" y="23635"/>
            <a:ext cx="2855567" cy="36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3007" y="346840"/>
            <a:ext cx="6135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Михайлович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Соловьёв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(1820-1879)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русский историк; профессор Московского университета (с 1848), ректор Московского университета 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1871-1877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ординарный академик Императорской Санкт-Петербургской Академии наук по отделению русского языка и словесности (1872), тайный советник.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441" y="3717033"/>
            <a:ext cx="8919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1847 году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Соловьёв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защищает докторскую диссертацию по теме «История отношений между русскими князьями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Рюрикова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Успешная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защита укрепила положение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Соловьёва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университете, дав возможность 27-летнему доктору русской истории получить профессорскую должность.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Тогда же началось его сотрудничество в популярнейших журналах того времени «Современнике» и «Отечественных записках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1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 последующая научно-педагогическая и служебная биография Сергея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Михайловича связана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Московским университетом. Здесь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тридцати лет он был профессором кафедры русской истории, в течение шести лет работал деканом историко-филологического факультета, шесть лет, с 1871 по 1877 годы, был выборным ректором университета.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марте 1872 года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Соловьёва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избирают академиком Российской Академии наук по Отделению русского языка и словесности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Вершиной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научного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творчества является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фундаментальная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«История России с древнейших времен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Учёный взялся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дело, обладая солидной подготовкой: он изучил широкий круг источников и литературы, в совершенстве владел техникой исследовательской работы,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отчётливо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видел схему будущего труда. 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30 лет работы многое в его взглядах менялось, уточнялось, но исходные основополагающие теоретические принципы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подходы Соловьёв последовательно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провел на страницах всей книги.</a:t>
            </a:r>
          </a:p>
        </p:txBody>
      </p:sp>
    </p:spTree>
    <p:extLst>
      <p:ext uri="{BB962C8B-B14F-4D97-AF65-F5344CB8AC3E}">
        <p14:creationId xmlns:p14="http://schemas.microsoft.com/office/powerpoint/2010/main" val="301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48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1851 году в свет вышел 1-ый том «Истории…», в 1879 году — последний, 29-й, уже после смерти автора.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Хронологические рамки работы охватывают историю России с древнейших времен до 1774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мере публикации новых томов «Истории России» сочинение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Соловьёва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получало все большее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признание. В большинстве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откликов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подчёркивалось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обилие фактических сведений, содержащихся в труде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учёного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его умение убедительно разъяснять спорные и сложные вопросы русской истории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Чрезвычайно обширен круг вопросов, охваченных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Соловьёвым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течение своей научной деятельности, продолжавшейся около 40 лет.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Заслуга учёного состоит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том, что им впервые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научный оборот было введено огромное количество ранее неопубликованных исторических источников.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Научная библиография содержит 244 названия печатных произведений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Соловьёва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вышедших при его жизни, с 1838 по 1879 годы.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Вторая половина 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– начало 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века – это время, когда в России появляется множество талантливых деятелей науки. Это напрямую связано и с развитием научных знаний, и с необходимостью ускорения технического прогресса. Именно тогда были сделаны открытия, которые в дальнейшем изменили научную картину мира. Фундаментальные достижения в областях физики, химии, математики, истории и медицины привели не только к возникновению ряда новых наук, но и позволили существенно улучшить качество жизни людей, расширить их кругозор, изменить взгляды на окружающую действительность. В российской науке было много гениальных учёных, получивших всемирное признание за свои изыскания и достижения. Характерно то, что большинство из них начинало свой путь именно с преподавания в высших учебных заведениях.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300192" y="6093296"/>
            <a:ext cx="2664296" cy="64807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6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езЭнтатион по убогой педагогике\ref-3_199143026-1514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939033" cy="41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7606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Иванович Вернадский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1863-1945) —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русский и советский естествоиспытатель, мыслитель и общественный деятель XX века. Академик Императорской Санкт-Петербургской академии наук, один из основателей и первый президент Украинской академии наук. Создатель многих научных школ. Один из представителей русского космизма; создатель науки биогеохимии.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09120"/>
            <a:ext cx="88436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круг его интересов входили геология и кристаллография, минералогия и геохимия, организаторская деятельность в науке и общественная деятельность, радиогеология и биология, биогеохимия и философия.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Сталинской премии I степени.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744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1890 по 1911 год Вернадский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преподавал в Московском университете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где складывались его научные интересы.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704" y="908720"/>
            <a:ext cx="8863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возглавил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Комиссию по подготовке реформы высшей школы, а осенью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1917 начал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работать заместителем министра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просвещения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Но оставаться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Петрограде стало опасно и Вернадский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уехал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Украину. В мае 1918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начинает работу по организации Украинской Академии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27 ноября на общем собрании академиков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избран её президентом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конце августа 1919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Киев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заняли войска генерала Деникина и Академия была закрыта.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416 опубликованных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трудов учёного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100 посвящено минералогии, 70-биогеохимии, 50-геохимии, 43-истории наук, 37-организационным вопросам, 29-кристаллографии, 21–радиогеологии, 14–почвоведению, остальные - разным проблемам науки. Общей характерной чертой исследований ученого является фундаментальность. Поэтому его труды и идеи не потеряли актуальности и практического значения и в наши дни.</a:t>
            </a:r>
          </a:p>
        </p:txBody>
      </p:sp>
    </p:spTree>
    <p:extLst>
      <p:ext uri="{BB962C8B-B14F-4D97-AF65-F5344CB8AC3E}">
        <p14:creationId xmlns:p14="http://schemas.microsoft.com/office/powerpoint/2010/main" val="42471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езЭнтатион по убогой педагогике\ключевской.j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" y="239972"/>
            <a:ext cx="36557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6644" y="133409"/>
            <a:ext cx="52078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Василий Осипович Ключевский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(1841-1911)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видный русский историк, ординарный профессор Московского университета; ординарный академик Императорской Санкт-Петербургской Академии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наук по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истории и древностям русским (1900), председатель Императорского Общества истории и древностей российских при Московском университете, тайный советник.</a:t>
            </a:r>
          </a:p>
        </p:txBody>
      </p:sp>
    </p:spTree>
    <p:extLst>
      <p:ext uri="{BB962C8B-B14F-4D97-AF65-F5344CB8AC3E}">
        <p14:creationId xmlns:p14="http://schemas.microsoft.com/office/powerpoint/2010/main" val="41552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1866 г. опубликовал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кандидатское сочинение «Сказания иностранцев о Московском государстве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1867 г. начал преподавать историю России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сначала в Александровском военном училище. Читал курс всеобщей истории в Александровском военном училище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1867-1881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курс русской истории в Московской духовной академии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1871-1906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на Московских высших женских курсах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1872-1888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в Московском университете (с 1879), в Московском училище живописи, ваяния и зодчества. В 1872 г. защитил магистерскую диссертацию «Древнерусские жития святых как исторический источник». Докторская диссертация («Боярская дума древней Руси») была защищена им в 1882 г. Сфера научных интересов Ключевского охватывала все грани истории России с древнейших времен до эпохи Петра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Ключевский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 признанным главой московской школы историков.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 его учебникам и «Курсу русской истории» училось не одно поколение школьников и студентов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зЭнтатион по убогой педагогике\mendeleev-dmitriy-ivan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116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3363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Иванович Менделеев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(1834-1907)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русский учёный-энциклопедист: химик, </a:t>
            </a:r>
            <a:r>
              <a:rPr lang="ru-RU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физикохимик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физик, метролог, экономист, технолог, геолог, метеоролог, педагог, воздухоплаватель, приборостроитель. Профессор Санкт-Петербургского университета;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член-корреспондент Императорской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Санкт-Петербургской Академии наук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Создатель периодического закона химических элементов (февраль 1869).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16" y="188640"/>
            <a:ext cx="89620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1855 г.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Менделеев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окончил Петербургский университет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золотой медалью 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 назначен старшим учителем гимназии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Симферополе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 из-за начавшейся Крымской войны перевёлся в Одессу, где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работал учителем в </a:t>
            </a:r>
            <a:r>
              <a:rPr lang="ru-RU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Ришельевском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лицее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1856 г.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защитил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Петербургском университете магистерскую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диссертацию, был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утверждён приват-доцентом этого университета и читал там курс органической химии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1861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опубликовал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учебник «Органическая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химия».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1864 г. Менделеев был избран профессором химии Петербургского технологического института. В 1865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защитил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докторскую диссертацию «О соединении спирта с водой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том же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 Дмитрий Иванович стал профессором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технической химии Петербургского университета, а через два года возглавил кафедру неорганической химии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9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24" y="105248"/>
            <a:ext cx="5290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Приступив к чтению курса неорганической химии в Петербургском университете, Менделеев,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 писать свой классический труд «Основы химии», где в 1869 г. поместил  таблицу элементов под названием «Опыт системы элементов, основанной на их атомном весе и химическом сходстве».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1890 г. Менделеев был вынужден покинуть университет вследствие противоречий с министром Народного просвещения. Дмитрий Иванович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был одним из основателей  Русского химического общества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неоднократно избирался его президентом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32" y="1"/>
            <a:ext cx="382245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268" y="5473005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периодического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12023CB-3FD2-4621-8745-607A25BFBEDE}"/>
</file>

<file path=customXml/itemProps2.xml><?xml version="1.0" encoding="utf-8"?>
<ds:datastoreItem xmlns:ds="http://schemas.openxmlformats.org/officeDocument/2006/customXml" ds:itemID="{135C6F4A-5320-4E70-BBD7-F5D05D51061D}"/>
</file>

<file path=customXml/itemProps3.xml><?xml version="1.0" encoding="utf-8"?>
<ds:datastoreItem xmlns:ds="http://schemas.openxmlformats.org/officeDocument/2006/customXml" ds:itemID="{32C48EF4-3ABC-448D-97F9-3AD556795287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718</TotalTime>
  <Words>1663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СЕРЁГА</cp:lastModifiedBy>
  <cp:revision>43</cp:revision>
  <dcterms:created xsi:type="dcterms:W3CDTF">2013-01-28T11:54:36Z</dcterms:created>
  <dcterms:modified xsi:type="dcterms:W3CDTF">2013-02-01T22:47:59Z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